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9" r:id="rId5"/>
    <p:sldId id="267" r:id="rId6"/>
    <p:sldId id="257" r:id="rId7"/>
    <p:sldId id="290" r:id="rId8"/>
    <p:sldId id="271" r:id="rId9"/>
    <p:sldId id="288" r:id="rId10"/>
    <p:sldId id="291" r:id="rId11"/>
    <p:sldId id="289" r:id="rId12"/>
    <p:sldId id="270" r:id="rId13"/>
    <p:sldId id="259" r:id="rId14"/>
    <p:sldId id="260" r:id="rId15"/>
    <p:sldId id="261" r:id="rId16"/>
    <p:sldId id="262" r:id="rId17"/>
    <p:sldId id="263" r:id="rId18"/>
    <p:sldId id="26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F63CC03-00BA-43DD-ACA7-1E70AC0F022D}">
          <p14:sldIdLst>
            <p14:sldId id="256"/>
            <p14:sldId id="268"/>
            <p14:sldId id="258"/>
            <p14:sldId id="269"/>
            <p14:sldId id="267"/>
            <p14:sldId id="257"/>
            <p14:sldId id="290"/>
            <p14:sldId id="271"/>
            <p14:sldId id="288"/>
            <p14:sldId id="291"/>
            <p14:sldId id="289"/>
            <p14:sldId id="270"/>
            <p14:sldId id="259"/>
            <p14:sldId id="260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12"/>
            <a:ext cx="9144000" cy="689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20688"/>
            <a:ext cx="880625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Читательский клуб </a:t>
            </a:r>
          </a:p>
          <a:p>
            <a:pPr algn="ctr"/>
            <a:r>
              <a:rPr lang="ru-RU" sz="8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«ПерЧик»</a:t>
            </a:r>
            <a:endParaRPr lang="ru-RU" sz="8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18864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бюджетное учреждение культуры</a:t>
            </a:r>
          </a:p>
          <a:p>
            <a:pPr algn="ctr"/>
            <a:r>
              <a:rPr lang="ru-RU" b="1" dirty="0" smtClean="0"/>
              <a:t>Центральная детская библиотека г.Боготола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39952" y="630932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2022 год</a:t>
            </a:r>
            <a:endParaRPr lang="ru-RU" dirty="0"/>
          </a:p>
        </p:txBody>
      </p:sp>
      <p:pic>
        <p:nvPicPr>
          <p:cNvPr id="1028" name="Picture 4" descr="C:\Users\Ольга\Desktop\перчик\день поэзии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855">
            <a:off x="5955220" y="3769956"/>
            <a:ext cx="3070078" cy="23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льга\Desktop\перчик\дуэль. литературная и почти настоящ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9476">
            <a:off x="13875" y="3935210"/>
            <a:ext cx="2891368" cy="216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льга\Desktop\перчик\знакомство с творчеством гогол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54" y="3408120"/>
            <a:ext cx="2988550" cy="22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2898801"/>
            <a:ext cx="3193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Докладчик: </a:t>
            </a:r>
            <a:r>
              <a:rPr lang="ru-RU" dirty="0" smtClean="0"/>
              <a:t>Доновская </a:t>
            </a:r>
            <a:r>
              <a:rPr lang="ru-RU" dirty="0" smtClean="0"/>
              <a:t> Виктория Николаевна, библиотекарь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51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Ольга\Desktop\перчик\квест в библиотек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7" y="1124744"/>
            <a:ext cx="7500325" cy="56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524" y="7279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Они не только ведут книжные раскопки, получая при этом удовольствие, но и самостоятельно создают продукт – например, рекомендательный список книг по той или иной теме для своих сверстников или детей младшего возраста. </a:t>
            </a:r>
          </a:p>
        </p:txBody>
      </p:sp>
    </p:spTree>
    <p:extLst>
      <p:ext uri="{BB962C8B-B14F-4D97-AF65-F5344CB8AC3E}">
        <p14:creationId xmlns:p14="http://schemas.microsoft.com/office/powerpoint/2010/main" val="4102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5" y="0"/>
            <a:ext cx="91505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222" y="18864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Чтобы библиографические описания в списках были правильными, для ребят проводятся консультации по библиотечно-библиографической грамотности. </a:t>
            </a:r>
          </a:p>
        </p:txBody>
      </p:sp>
      <p:pic>
        <p:nvPicPr>
          <p:cNvPr id="11266" name="Picture 2" descr="C:\Users\Ольга\Desktop\перчик\члены клуба знакомятся с библиотечными каталога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0" y="1052736"/>
            <a:ext cx="7308304" cy="54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9140113" cy="687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463" y="594928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Ребята из клуба постоянно принимают участие в </a:t>
            </a:r>
            <a:r>
              <a:rPr lang="ru-RU" dirty="0" smtClean="0"/>
              <a:t>традиционных мероприятиях  - Дне </a:t>
            </a:r>
            <a:r>
              <a:rPr lang="ru-RU" dirty="0"/>
              <a:t>библиографии и </a:t>
            </a:r>
            <a:r>
              <a:rPr lang="ru-RU" dirty="0" smtClean="0"/>
              <a:t>Дне </a:t>
            </a:r>
            <a:r>
              <a:rPr lang="ru-RU" dirty="0"/>
              <a:t>информации, с нетерпением ждут Дня новой книги.</a:t>
            </a:r>
          </a:p>
        </p:txBody>
      </p:sp>
      <p:pic>
        <p:nvPicPr>
          <p:cNvPr id="12290" name="Picture 2" descr="C:\Users\Ольга\Desktop\перчик\в клубе снова что-то мастеря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93" y="332656"/>
            <a:ext cx="7260299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7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9254" y="308569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В нашем клубе поощряются любые виды творчества. </a:t>
            </a:r>
          </a:p>
        </p:txBody>
      </p:sp>
      <p:pic>
        <p:nvPicPr>
          <p:cNvPr id="13314" name="Picture 2" descr="C:\Users\Ольга\Desktop\перчик\день писателя. активное знакомство с авторами и их книгам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9374"/>
            <a:ext cx="3818109" cy="28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Ольга\Desktop\перчик\день поэзии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9374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Ольга\Desktop\перчик\знакомство с творчеством фенимора купера. из подручных средств мастерим вигва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70" y="3765795"/>
            <a:ext cx="4036455" cy="302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Ольга\Desktop\перчик\знакомство с творчеством фенимора купе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20" y="3732028"/>
            <a:ext cx="4105559" cy="30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62797"/>
            <a:ext cx="3456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Члены клуба часто помогают нам в подготовке к библиотечным мероприятиям: разрабатывают кроссворды по книгам и авторам, придумывают литературные ребусы и шарады. </a:t>
            </a:r>
          </a:p>
        </p:txBody>
      </p:sp>
      <p:pic>
        <p:nvPicPr>
          <p:cNvPr id="14338" name="Picture 2" descr="C:\Users\Ольга\Desktop\перчик\интерактивная игра по книге Афанасия Никитина Хождение за три мор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04" y="1205246"/>
            <a:ext cx="4163955" cy="31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Ольга\Desktop\перчик\книжная эстафе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5547375" cy="31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4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Ольга\Desktop\перчик\победители конкурса на самого активного члена клуба 2016 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7" y="497975"/>
            <a:ext cx="822040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1073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</a:t>
            </a:r>
            <a:r>
              <a:rPr lang="ru-RU" dirty="0" smtClean="0"/>
              <a:t>аграждение  активных участников клуба «ПерЧик»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77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Ольга\Desktop\перчик\ребята из клуба учавствуют в театрализ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8839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83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Ольга\Desktop\перчик\ролевая игра по сказкам народов сибир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2420888"/>
            <a:ext cx="476604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</a:t>
            </a:r>
          </a:p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внимание!</a:t>
            </a:r>
            <a:endParaRPr lang="ru-RU" sz="7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531" l="73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7" t="13110" r="25637"/>
          <a:stretch/>
        </p:blipFill>
        <p:spPr bwMode="auto">
          <a:xfrm>
            <a:off x="372140" y="1180214"/>
            <a:ext cx="3094074" cy="52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5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" y="0"/>
            <a:ext cx="91505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91360" y="2838848"/>
            <a:ext cx="6102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Клуб «</a:t>
            </a:r>
            <a:r>
              <a:rPr lang="ru-RU" dirty="0" err="1"/>
              <a:t>ПерЧиК</a:t>
            </a:r>
            <a:r>
              <a:rPr lang="ru-RU" dirty="0"/>
              <a:t>» (расшифровывается как Передовой Читательский Коллектив) был создан в Центральной детской библиотеке города Боготола в 2011 году.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98500" y="192892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/>
              <a:t>Читательский клуб «</a:t>
            </a:r>
            <a:r>
              <a:rPr lang="ru-RU" sz="4400" dirty="0" err="1"/>
              <a:t>ПерЧиК</a:t>
            </a:r>
            <a:r>
              <a:rPr lang="ru-RU" sz="4400" dirty="0"/>
              <a:t>»: читаем и творим</a:t>
            </a:r>
          </a:p>
        </p:txBody>
      </p:sp>
      <p:pic>
        <p:nvPicPr>
          <p:cNvPr id="4098" name="Picture 2" descr="C:\Users\Ольга\Desktop\перчик\книга 4. группа автор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8" y="188640"/>
            <a:ext cx="3478615" cy="26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ьга\Desktop\перчик\книжная эстафе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8" y="3827578"/>
            <a:ext cx="4722886" cy="265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льга\Desktop\перчик\книжные раскопки в день наук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04" y="3840095"/>
            <a:ext cx="3528392" cy="26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8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9140113" cy="687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0790" y="537321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Заседания клуба проходят раз в неделю, по субботам. Костяк клуба – это дети 8-12 лет, но объединение открыто для всех желающих. Случается и так, что читатели, посетившие одно заседание клуба, становятся его постоянными членами.</a:t>
            </a:r>
          </a:p>
        </p:txBody>
      </p:sp>
      <p:pic>
        <p:nvPicPr>
          <p:cNvPr id="3075" name="Picture 3" descr="C:\Users\Ольга\Desktop\перчик\литературный кроссвор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3" y="0"/>
            <a:ext cx="437997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льга\Desktop\перчик\ребята  помогают оформлять зал к Дню защиты дете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" y="7372"/>
            <a:ext cx="4666515" cy="349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льга\Desktop\перчик\ребята помогают мастерить костюмы для театрализаци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35" y="256490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0768" y="260648"/>
            <a:ext cx="6462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Заседания клуба проходят в разных формах, но все </a:t>
            </a:r>
            <a:r>
              <a:rPr lang="ru-RU" dirty="0" smtClean="0"/>
              <a:t>они связаны с книгой. Много </a:t>
            </a:r>
            <a:r>
              <a:rPr lang="ru-RU" dirty="0"/>
              <a:t>встреч клуба посвящаем </a:t>
            </a:r>
            <a:r>
              <a:rPr lang="ru-RU" dirty="0" smtClean="0"/>
              <a:t>юбилеям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писателей и книг. </a:t>
            </a:r>
          </a:p>
        </p:txBody>
      </p:sp>
      <p:pic>
        <p:nvPicPr>
          <p:cNvPr id="5122" name="Picture 2" descr="C:\Users\Ольга\Desktop\перчик\рекламный плакат клуб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14207"/>
          <a:stretch/>
        </p:blipFill>
        <p:spPr bwMode="auto">
          <a:xfrm>
            <a:off x="1835696" y="1268760"/>
            <a:ext cx="5400600" cy="53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27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9140113" cy="687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9507" y="5877272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Книга для наших ребят означает не только чтение, но и дает направление для творчества. В рамках занятий клуба часто проходят творческие мастерские. </a:t>
            </a:r>
          </a:p>
        </p:txBody>
      </p:sp>
      <p:pic>
        <p:nvPicPr>
          <p:cNvPr id="6146" name="Picture 2" descr="C:\Users\Ольга\Desktop\перчик\сказка на столе. ребята мастерят кукольный театр для малышей по сказке Терем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61" y="188640"/>
            <a:ext cx="7382763" cy="55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5" y="0"/>
            <a:ext cx="91505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Ольга\Desktop\перчик\день славянской письменности и культур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7" y="1700808"/>
            <a:ext cx="8513490" cy="479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332656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От мастер-класса </a:t>
            </a:r>
            <a:r>
              <a:rPr lang="ru-RU" dirty="0" smtClean="0"/>
              <a:t>они отличаются </a:t>
            </a:r>
            <a:r>
              <a:rPr lang="ru-RU" dirty="0"/>
              <a:t>тем, что руководитель не обучает детей какому-либо виду творчества, а направляет их творческую деятельность. </a:t>
            </a:r>
          </a:p>
        </p:txBody>
      </p:sp>
    </p:spTree>
    <p:extLst>
      <p:ext uri="{BB962C8B-B14F-4D97-AF65-F5344CB8AC3E}">
        <p14:creationId xmlns:p14="http://schemas.microsoft.com/office/powerpoint/2010/main" val="354673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Например, члены клуба «</a:t>
            </a:r>
            <a:r>
              <a:rPr lang="ru-RU" dirty="0" err="1"/>
              <a:t>ПерЧиК</a:t>
            </a:r>
            <a:r>
              <a:rPr lang="ru-RU" dirty="0"/>
              <a:t>» создали собственную книгу – «Сказки про </a:t>
            </a:r>
            <a:r>
              <a:rPr lang="ru-RU" dirty="0" err="1"/>
              <a:t>Кузяку</a:t>
            </a:r>
            <a:r>
              <a:rPr lang="ru-RU" dirty="0"/>
              <a:t> и </a:t>
            </a:r>
            <a:r>
              <a:rPr lang="ru-RU" dirty="0" err="1"/>
              <a:t>Тузяку</a:t>
            </a:r>
            <a:r>
              <a:rPr lang="ru-RU" dirty="0"/>
              <a:t>». Придумали двух героев – друзей </a:t>
            </a:r>
            <a:r>
              <a:rPr lang="ru-RU" dirty="0" err="1"/>
              <a:t>Кузяку</a:t>
            </a:r>
            <a:r>
              <a:rPr lang="ru-RU" dirty="0"/>
              <a:t> и </a:t>
            </a:r>
            <a:r>
              <a:rPr lang="ru-RU" dirty="0" err="1"/>
              <a:t>Тузяку</a:t>
            </a:r>
            <a:r>
              <a:rPr lang="ru-RU" dirty="0"/>
              <a:t>. Придумали и их внешний вид – незамысловатый, чтобы его могли воспроизвести все участники творческого эксперимента, независимо от навыков и художественных способностей. </a:t>
            </a:r>
          </a:p>
        </p:txBody>
      </p:sp>
      <p:pic>
        <p:nvPicPr>
          <p:cNvPr id="7170" name="Picture 2" descr="C:\Users\Ольга\Desktop\перчик\книга 1. придумываем расска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9978"/>
            <a:ext cx="3850666" cy="2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Ольга\Desktop\перчик\книга 3. в конце одного из заседан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779" y="1489978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ьга\Desktop\перчик\книга 2. рисуем иллюстраци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4"/>
            <a:ext cx="4014192" cy="301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9140113" cy="687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</a:t>
            </a:r>
            <a:r>
              <a:rPr lang="ru-RU" dirty="0" smtClean="0"/>
              <a:t>итературная </a:t>
            </a:r>
            <a:r>
              <a:rPr lang="ru-RU" dirty="0"/>
              <a:t>дуэль «А у нас в гостях Пегас</a:t>
            </a:r>
            <a:r>
              <a:rPr lang="ru-RU" dirty="0" smtClean="0"/>
              <a:t>!».</a:t>
            </a:r>
            <a:endParaRPr lang="ru-RU" dirty="0"/>
          </a:p>
        </p:txBody>
      </p:sp>
      <p:pic>
        <p:nvPicPr>
          <p:cNvPr id="8194" name="Picture 2" descr="C:\Users\Ольга\Desktop\перчик\дуэль. литературная и почти настоящ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884368" cy="59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5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5" y="0"/>
            <a:ext cx="91505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330" y="569812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Члены клуба любят разрабатывать библиотечные квесты, устраивают самые настоящие мозговые штурмы. </a:t>
            </a:r>
          </a:p>
        </p:txBody>
      </p:sp>
      <p:pic>
        <p:nvPicPr>
          <p:cNvPr id="9218" name="Picture 2" descr="C:\Users\Ольга\Desktop\перчик\знакомство с произведениями Астафь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2" y="260648"/>
            <a:ext cx="8537177" cy="480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36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360</Words>
  <Application>Microsoft Office PowerPoint</Application>
  <PresentationFormat>Экран (4:3)</PresentationFormat>
  <Paragraphs>24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11</cp:revision>
  <dcterms:created xsi:type="dcterms:W3CDTF">2022-09-02T05:51:31Z</dcterms:created>
  <dcterms:modified xsi:type="dcterms:W3CDTF">2022-09-03T03:38:50Z</dcterms:modified>
</cp:coreProperties>
</file>